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900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AE3F9C8-40C4-FD02-51BE-F7BF67F8D7F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5E9CFFE-9D71-8C66-B680-33449AF7891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C5465DA-4B17-95C1-3B6F-E6C7B55959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E4AD67C-DC95-0326-75AA-7B45739A8E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CB1A42F-7081-BC7E-4E71-263C843D0C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233895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829C02F-0B6F-1421-4D02-DC11959412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43D30DD-C3AD-D46A-A53D-808B46CE414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09899A4-3215-0D25-42E5-9620F0AA2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1BA805E-63A7-A6B8-1DE4-770A2FE35C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F622EC4-3B4A-3C56-84FF-9FF5A07BF3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83982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76C02D67-2408-8A69-7FFE-3F3B6238BB2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5039AFE8-ECB6-7C3D-AF92-6AA0A696E03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CA5FEFA-AD16-732C-B892-9FE6C87EA4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28D9E9E-3DA2-2589-039B-C5B8784CC0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FBDE326-93FC-2096-056B-E449A0F597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16627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56509CA-E683-B20F-FFA3-9EC6C7F1C7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7F3018C-86CC-3E96-705E-389642C6FD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85D6D67-DA84-15E1-5611-EE0211B20D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E976D10-6640-30A8-7C1F-240F5126ED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E51DA8E-397E-A7AA-3A69-EE6BECCD1B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7062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CA3F529-7967-5CC8-0F09-E8739DA9BF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BD9A6FB-2D6E-299D-EF64-5887A7530B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73674DD-31E4-7F47-C979-E2B0C044B1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D330F12-483F-906B-A936-89BFB26361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0DEAF9D-86D3-9212-9106-22B7CEA868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992256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55EA514-26ED-ECB8-D82B-E0A218BB4A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C554EF8-15DE-3CEB-EEB4-E0AEB629501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9C88DDF8-E22F-D8EA-2B3C-E1722028FC2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27AE22A-082C-0352-CC73-0EBCE36BD3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513863D-4222-544E-0EC0-F207E11248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DC4FFD63-BFBC-D08A-765E-75D369F32D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06738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AFC3317-B1EE-267F-23A6-7B19F747D4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C9ADD57-3EA8-88CF-8627-B9A11845F4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AA0054C-87C4-6700-2CE4-03E1350C883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CC781A7-9089-EF80-DC95-6F3164D5A51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C1EE6D9E-21B4-C7AD-8E11-DB9E1DC6275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889FD45E-99E0-AD5C-92CD-3F9EAA6913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32FC7D58-274E-1A4C-2BB7-59D794CA2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9FD347BE-D74D-CCCA-996B-8BD808C299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819084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2FC9B29-3B23-AF3D-721C-C9A2BF0AC1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1AAE6186-C0E1-7322-5AE9-BB2807512E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69DFE3E9-09F5-E46D-5368-42AA1F55DA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6057EEB6-C58A-CA57-7FCD-4CD40C887A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24387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17B15E37-8400-E4EB-9061-B310F08213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4F49F965-7842-7FA4-5BBB-E8044AD1B5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E7BB4385-A832-616D-8200-16CB1CC8A6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33027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B656C8B-29DC-CA61-D351-FDDF0CEEF5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D10FE39-FF7D-04BD-B5B5-780EEFE1252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E38E3684-6144-79A1-EC2B-6118CE9847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514B522-154F-A8D2-C65F-DCDFD39C3E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7451A53-D566-1807-33FE-BD7924D160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86AFCE2A-CBFC-AD0C-363D-F1A5E04DBD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249066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A0593CB-58F1-E3F8-5AC7-E65746CFB9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FCF5FC43-87D9-6178-9AF0-1FF2F12B3D3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ABFE9F8F-6A19-70C1-D9DA-074980E2407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9178597-4274-E38A-B3A0-AF70B3E0AD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8A76BEF-E285-99E7-F2BC-4FCDD5F13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17964CFF-D2BE-D9DB-263A-19290FDD8C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049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57F7FD0E-186D-CE55-6BAB-E24FC3C84F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D3A3BC5-74F3-2EB6-ED02-658AA72C7B1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77FACDA-A81F-B9A3-D9E5-C52147C09D3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32F53F-26D5-4FC8-8C8F-B8500DE942DB}" type="datetimeFigureOut">
              <a:rPr lang="nl-NL" smtClean="0"/>
              <a:t>15-5-2022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6DE4BC1-0D82-7D10-BD06-FA4AFA7F513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82088B6-6DB4-2A47-0F1B-388A9C101DC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2F7C1F-9C0F-4372-8EBA-D0BB8E5163A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44568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ep 43">
            <a:extLst>
              <a:ext uri="{FF2B5EF4-FFF2-40B4-BE49-F238E27FC236}">
                <a16:creationId xmlns:a16="http://schemas.microsoft.com/office/drawing/2014/main" id="{1700BB0A-9001-55A3-7A18-A48F92B5BE7F}"/>
              </a:ext>
            </a:extLst>
          </p:cNvPr>
          <p:cNvGrpSpPr/>
          <p:nvPr/>
        </p:nvGrpSpPr>
        <p:grpSpPr>
          <a:xfrm>
            <a:off x="0" y="6350"/>
            <a:ext cx="6923314" cy="6851650"/>
            <a:chOff x="1533832" y="827315"/>
            <a:chExt cx="5476568" cy="5558972"/>
          </a:xfrm>
        </p:grpSpPr>
        <p:pic>
          <p:nvPicPr>
            <p:cNvPr id="1028" name="Picture 4">
              <a:extLst>
                <a:ext uri="{FF2B5EF4-FFF2-40B4-BE49-F238E27FC236}">
                  <a16:creationId xmlns:a16="http://schemas.microsoft.com/office/drawing/2014/main" id="{E9E56CFA-2F26-101E-FF06-07456D6569F0}"/>
                </a:ext>
              </a:extLst>
            </p:cNvPr>
            <p:cNvPicPr>
              <a:picLocks noChangeAspect="1" noChangeArrowheads="1"/>
            </p:cNvPicPr>
            <p:nvPr/>
          </p:nvPicPr>
          <p:blipFill rotWithShape="1"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t="5754" r="44275" b="7372"/>
            <a:stretch/>
          </p:blipFill>
          <p:spPr bwMode="auto">
            <a:xfrm>
              <a:off x="1533832" y="827315"/>
              <a:ext cx="5476568" cy="5558972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cxnSp>
          <p:nvCxnSpPr>
            <p:cNvPr id="14" name="Rechte verbindingslijn 13">
              <a:extLst>
                <a:ext uri="{FF2B5EF4-FFF2-40B4-BE49-F238E27FC236}">
                  <a16:creationId xmlns:a16="http://schemas.microsoft.com/office/drawing/2014/main" id="{44E65771-1651-5244-66EF-01F94CFB2BA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02426" y="973394"/>
              <a:ext cx="4245359" cy="1238863"/>
            </a:xfrm>
            <a:prstGeom prst="line">
              <a:avLst/>
            </a:prstGeom>
            <a:ln w="63500">
              <a:solidFill>
                <a:srgbClr val="FF0000"/>
              </a:solidFill>
            </a:ln>
          </p:spPr>
          <p:style>
            <a:lnRef idx="3">
              <a:schemeClr val="accent2"/>
            </a:lnRef>
            <a:fillRef idx="0">
              <a:schemeClr val="accent2"/>
            </a:fillRef>
            <a:effectRef idx="2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19" name="Rechte verbindingslijn 18">
              <a:extLst>
                <a:ext uri="{FF2B5EF4-FFF2-40B4-BE49-F238E27FC236}">
                  <a16:creationId xmlns:a16="http://schemas.microsoft.com/office/drawing/2014/main" id="{0B5A899F-8614-B318-03E4-4B55BCA46D6F}"/>
                </a:ext>
              </a:extLst>
            </p:cNvPr>
            <p:cNvCxnSpPr>
              <a:cxnSpLocks/>
            </p:cNvCxnSpPr>
            <p:nvPr/>
          </p:nvCxnSpPr>
          <p:spPr>
            <a:xfrm>
              <a:off x="2202426" y="2212257"/>
              <a:ext cx="528483" cy="3952569"/>
            </a:xfrm>
            <a:prstGeom prst="line">
              <a:avLst/>
            </a:prstGeom>
            <a:ln w="63500">
              <a:solidFill>
                <a:srgbClr val="FF0000"/>
              </a:solidFill>
            </a:ln>
          </p:spPr>
          <p:style>
            <a:lnRef idx="3">
              <a:schemeClr val="accent2"/>
            </a:lnRef>
            <a:fillRef idx="0">
              <a:schemeClr val="accent2"/>
            </a:fillRef>
            <a:effectRef idx="2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24" name="Rechte verbindingslijn 23">
              <a:extLst>
                <a:ext uri="{FF2B5EF4-FFF2-40B4-BE49-F238E27FC236}">
                  <a16:creationId xmlns:a16="http://schemas.microsoft.com/office/drawing/2014/main" id="{3395119A-CB58-CCA8-88CB-43D8B6F4FD9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730909" y="2448232"/>
              <a:ext cx="2578510" cy="3716594"/>
            </a:xfrm>
            <a:prstGeom prst="line">
              <a:avLst/>
            </a:prstGeom>
            <a:ln w="63500">
              <a:solidFill>
                <a:srgbClr val="FF0000"/>
              </a:solidFill>
            </a:ln>
          </p:spPr>
          <p:style>
            <a:lnRef idx="3">
              <a:schemeClr val="accent2"/>
            </a:lnRef>
            <a:fillRef idx="0">
              <a:schemeClr val="accent2"/>
            </a:fillRef>
            <a:effectRef idx="2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26" name="Rechte verbindingslijn 25">
              <a:extLst>
                <a:ext uri="{FF2B5EF4-FFF2-40B4-BE49-F238E27FC236}">
                  <a16:creationId xmlns:a16="http://schemas.microsoft.com/office/drawing/2014/main" id="{EAA2C531-3774-F0AA-8EC3-F1298FB228A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309419" y="1489589"/>
              <a:ext cx="1231081" cy="958643"/>
            </a:xfrm>
            <a:prstGeom prst="line">
              <a:avLst/>
            </a:prstGeom>
            <a:ln w="63500">
              <a:solidFill>
                <a:srgbClr val="FF0000"/>
              </a:solidFill>
            </a:ln>
          </p:spPr>
          <p:style>
            <a:lnRef idx="3">
              <a:schemeClr val="accent2"/>
            </a:lnRef>
            <a:fillRef idx="0">
              <a:schemeClr val="accent2"/>
            </a:fillRef>
            <a:effectRef idx="2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28" name="Rechte verbindingslijn 27">
              <a:extLst>
                <a:ext uri="{FF2B5EF4-FFF2-40B4-BE49-F238E27FC236}">
                  <a16:creationId xmlns:a16="http://schemas.microsoft.com/office/drawing/2014/main" id="{672290AC-7EBD-AE26-575E-446EC34A8DEA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6395077" y="993060"/>
              <a:ext cx="145423" cy="492840"/>
            </a:xfrm>
            <a:prstGeom prst="line">
              <a:avLst/>
            </a:prstGeom>
            <a:ln w="63500">
              <a:solidFill>
                <a:srgbClr val="FF0000"/>
              </a:solidFill>
            </a:ln>
          </p:spPr>
          <p:style>
            <a:lnRef idx="3">
              <a:schemeClr val="accent2"/>
            </a:lnRef>
            <a:fillRef idx="0">
              <a:schemeClr val="accent2"/>
            </a:fillRef>
            <a:effectRef idx="2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39" name="Rechte verbindingslijn 38">
              <a:extLst>
                <a:ext uri="{FF2B5EF4-FFF2-40B4-BE49-F238E27FC236}">
                  <a16:creationId xmlns:a16="http://schemas.microsoft.com/office/drawing/2014/main" id="{A5908994-C3D8-E37F-7D11-84C30F53B730}"/>
                </a:ext>
              </a:extLst>
            </p:cNvPr>
            <p:cNvCxnSpPr/>
            <p:nvPr/>
          </p:nvCxnSpPr>
          <p:spPr>
            <a:xfrm>
              <a:off x="5156200" y="1384300"/>
              <a:ext cx="0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Rechte verbindingslijn 41">
              <a:extLst>
                <a:ext uri="{FF2B5EF4-FFF2-40B4-BE49-F238E27FC236}">
                  <a16:creationId xmlns:a16="http://schemas.microsoft.com/office/drawing/2014/main" id="{D91E2733-46DE-B4F7-0FDA-FA6C2F61794F}"/>
                </a:ext>
              </a:extLst>
            </p:cNvPr>
            <p:cNvCxnSpPr>
              <a:cxnSpLocks/>
            </p:cNvCxnSpPr>
            <p:nvPr/>
          </p:nvCxnSpPr>
          <p:spPr>
            <a:xfrm>
              <a:off x="5309419" y="1327150"/>
              <a:ext cx="265881" cy="844345"/>
            </a:xfrm>
            <a:prstGeom prst="line">
              <a:avLst/>
            </a:prstGeom>
            <a:ln w="34925"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5" name="Rechthoek 44">
            <a:extLst>
              <a:ext uri="{FF2B5EF4-FFF2-40B4-BE49-F238E27FC236}">
                <a16:creationId xmlns:a16="http://schemas.microsoft.com/office/drawing/2014/main" id="{8F6A23F4-8D5F-40B1-E018-5BCE17D0A597}"/>
              </a:ext>
            </a:extLst>
          </p:cNvPr>
          <p:cNvSpPr/>
          <p:nvPr/>
        </p:nvSpPr>
        <p:spPr>
          <a:xfrm>
            <a:off x="3425373" y="1306286"/>
            <a:ext cx="153834" cy="18868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8" name="Rechthoek 47">
            <a:extLst>
              <a:ext uri="{FF2B5EF4-FFF2-40B4-BE49-F238E27FC236}">
                <a16:creationId xmlns:a16="http://schemas.microsoft.com/office/drawing/2014/main" id="{CDCC5C2C-8BA5-84CB-A0DF-03BBE0CD6A4E}"/>
              </a:ext>
            </a:extLst>
          </p:cNvPr>
          <p:cNvSpPr/>
          <p:nvPr/>
        </p:nvSpPr>
        <p:spPr>
          <a:xfrm>
            <a:off x="3592288" y="1458683"/>
            <a:ext cx="153834" cy="18868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6" name="Ovaal 55">
            <a:extLst>
              <a:ext uri="{FF2B5EF4-FFF2-40B4-BE49-F238E27FC236}">
                <a16:creationId xmlns:a16="http://schemas.microsoft.com/office/drawing/2014/main" id="{B2E24ECD-4F79-A551-DEB5-188CD7546952}"/>
              </a:ext>
            </a:extLst>
          </p:cNvPr>
          <p:cNvSpPr/>
          <p:nvPr/>
        </p:nvSpPr>
        <p:spPr>
          <a:xfrm>
            <a:off x="4280957" y="-54209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7" name="Ovaal 56">
            <a:extLst>
              <a:ext uri="{FF2B5EF4-FFF2-40B4-BE49-F238E27FC236}">
                <a16:creationId xmlns:a16="http://schemas.microsoft.com/office/drawing/2014/main" id="{F17A3CFC-D239-0196-07B1-72A9A7ADCBD7}"/>
              </a:ext>
            </a:extLst>
          </p:cNvPr>
          <p:cNvSpPr/>
          <p:nvPr/>
        </p:nvSpPr>
        <p:spPr>
          <a:xfrm>
            <a:off x="3686703" y="2491486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8" name="Ovaal 57">
            <a:extLst>
              <a:ext uri="{FF2B5EF4-FFF2-40B4-BE49-F238E27FC236}">
                <a16:creationId xmlns:a16="http://schemas.microsoft.com/office/drawing/2014/main" id="{E6D0D011-5B73-3898-48B0-042396F7AAD2}"/>
              </a:ext>
            </a:extLst>
          </p:cNvPr>
          <p:cNvSpPr/>
          <p:nvPr/>
        </p:nvSpPr>
        <p:spPr>
          <a:xfrm>
            <a:off x="2046499" y="1525785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9" name="Ovaal 58">
            <a:extLst>
              <a:ext uri="{FF2B5EF4-FFF2-40B4-BE49-F238E27FC236}">
                <a16:creationId xmlns:a16="http://schemas.microsoft.com/office/drawing/2014/main" id="{19C164F0-7AC8-CE62-6FA6-B2BA233A7057}"/>
              </a:ext>
            </a:extLst>
          </p:cNvPr>
          <p:cNvSpPr/>
          <p:nvPr/>
        </p:nvSpPr>
        <p:spPr>
          <a:xfrm>
            <a:off x="1082111" y="1178136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0" name="Ovaal 59">
            <a:extLst>
              <a:ext uri="{FF2B5EF4-FFF2-40B4-BE49-F238E27FC236}">
                <a16:creationId xmlns:a16="http://schemas.microsoft.com/office/drawing/2014/main" id="{4C7C5E55-CCDF-6867-D08E-F3B01B3A9544}"/>
              </a:ext>
            </a:extLst>
          </p:cNvPr>
          <p:cNvSpPr/>
          <p:nvPr/>
        </p:nvSpPr>
        <p:spPr>
          <a:xfrm>
            <a:off x="3747420" y="3458891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1" name="Ovaal 60">
            <a:extLst>
              <a:ext uri="{FF2B5EF4-FFF2-40B4-BE49-F238E27FC236}">
                <a16:creationId xmlns:a16="http://schemas.microsoft.com/office/drawing/2014/main" id="{945074E9-ADDD-7193-FCFA-73725796CE1E}"/>
              </a:ext>
            </a:extLst>
          </p:cNvPr>
          <p:cNvSpPr/>
          <p:nvPr/>
        </p:nvSpPr>
        <p:spPr>
          <a:xfrm>
            <a:off x="1549914" y="3323491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2" name="Ovaal 61">
            <a:extLst>
              <a:ext uri="{FF2B5EF4-FFF2-40B4-BE49-F238E27FC236}">
                <a16:creationId xmlns:a16="http://schemas.microsoft.com/office/drawing/2014/main" id="{98C2DAE4-EA4A-6676-6CF2-0B658F830A51}"/>
              </a:ext>
            </a:extLst>
          </p:cNvPr>
          <p:cNvSpPr/>
          <p:nvPr/>
        </p:nvSpPr>
        <p:spPr>
          <a:xfrm>
            <a:off x="1470014" y="5497671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3" name="Ovaal 62">
            <a:extLst>
              <a:ext uri="{FF2B5EF4-FFF2-40B4-BE49-F238E27FC236}">
                <a16:creationId xmlns:a16="http://schemas.microsoft.com/office/drawing/2014/main" id="{E966AA5B-4B05-2E87-B70D-98018C105495}"/>
              </a:ext>
            </a:extLst>
          </p:cNvPr>
          <p:cNvSpPr/>
          <p:nvPr/>
        </p:nvSpPr>
        <p:spPr>
          <a:xfrm>
            <a:off x="678604" y="4930571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4" name="Ovaal 63">
            <a:extLst>
              <a:ext uri="{FF2B5EF4-FFF2-40B4-BE49-F238E27FC236}">
                <a16:creationId xmlns:a16="http://schemas.microsoft.com/office/drawing/2014/main" id="{A1641461-AD4C-FFA3-7FE1-4684F609E519}"/>
              </a:ext>
            </a:extLst>
          </p:cNvPr>
          <p:cNvSpPr/>
          <p:nvPr/>
        </p:nvSpPr>
        <p:spPr>
          <a:xfrm>
            <a:off x="4602072" y="1606303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5" name="Ovaal 64">
            <a:extLst>
              <a:ext uri="{FF2B5EF4-FFF2-40B4-BE49-F238E27FC236}">
                <a16:creationId xmlns:a16="http://schemas.microsoft.com/office/drawing/2014/main" id="{E731DEE0-CDA7-3DCD-610F-2E1B341C9D15}"/>
              </a:ext>
            </a:extLst>
          </p:cNvPr>
          <p:cNvSpPr/>
          <p:nvPr/>
        </p:nvSpPr>
        <p:spPr>
          <a:xfrm>
            <a:off x="2560085" y="719116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6" name="Ovaal 65">
            <a:extLst>
              <a:ext uri="{FF2B5EF4-FFF2-40B4-BE49-F238E27FC236}">
                <a16:creationId xmlns:a16="http://schemas.microsoft.com/office/drawing/2014/main" id="{A1B968FE-226A-2AA8-893B-5F270C01AE8B}"/>
              </a:ext>
            </a:extLst>
          </p:cNvPr>
          <p:cNvSpPr/>
          <p:nvPr/>
        </p:nvSpPr>
        <p:spPr>
          <a:xfrm>
            <a:off x="3247361" y="4176593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7" name="Ovaal 66">
            <a:extLst>
              <a:ext uri="{FF2B5EF4-FFF2-40B4-BE49-F238E27FC236}">
                <a16:creationId xmlns:a16="http://schemas.microsoft.com/office/drawing/2014/main" id="{898ACDA8-FAEC-52F3-5EA2-6D358349AA0B}"/>
              </a:ext>
            </a:extLst>
          </p:cNvPr>
          <p:cNvSpPr/>
          <p:nvPr/>
        </p:nvSpPr>
        <p:spPr>
          <a:xfrm>
            <a:off x="2523325" y="5118131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8" name="Ovaal 67">
            <a:extLst>
              <a:ext uri="{FF2B5EF4-FFF2-40B4-BE49-F238E27FC236}">
                <a16:creationId xmlns:a16="http://schemas.microsoft.com/office/drawing/2014/main" id="{3E95C456-A4C0-4CD9-0564-DBD05379AA1A}"/>
              </a:ext>
            </a:extLst>
          </p:cNvPr>
          <p:cNvSpPr/>
          <p:nvPr/>
        </p:nvSpPr>
        <p:spPr>
          <a:xfrm>
            <a:off x="993188" y="6370956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9" name="Ovaal 68">
            <a:extLst>
              <a:ext uri="{FF2B5EF4-FFF2-40B4-BE49-F238E27FC236}">
                <a16:creationId xmlns:a16="http://schemas.microsoft.com/office/drawing/2014/main" id="{BAD10E70-16EA-7566-AD81-0E84471104CA}"/>
              </a:ext>
            </a:extLst>
          </p:cNvPr>
          <p:cNvSpPr/>
          <p:nvPr/>
        </p:nvSpPr>
        <p:spPr>
          <a:xfrm>
            <a:off x="344929" y="3506942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0" name="Ovaal 69">
            <a:extLst>
              <a:ext uri="{FF2B5EF4-FFF2-40B4-BE49-F238E27FC236}">
                <a16:creationId xmlns:a16="http://schemas.microsoft.com/office/drawing/2014/main" id="{A5172FD6-A569-776D-5F81-250B7E621F10}"/>
              </a:ext>
            </a:extLst>
          </p:cNvPr>
          <p:cNvSpPr/>
          <p:nvPr/>
        </p:nvSpPr>
        <p:spPr>
          <a:xfrm>
            <a:off x="1358677" y="2380743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1" name="Ovaal 70">
            <a:extLst>
              <a:ext uri="{FF2B5EF4-FFF2-40B4-BE49-F238E27FC236}">
                <a16:creationId xmlns:a16="http://schemas.microsoft.com/office/drawing/2014/main" id="{0655ED46-EB8B-2ED1-D0B3-99BE2C5AB172}"/>
              </a:ext>
            </a:extLst>
          </p:cNvPr>
          <p:cNvSpPr/>
          <p:nvPr/>
        </p:nvSpPr>
        <p:spPr>
          <a:xfrm>
            <a:off x="93373" y="1713345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2" name="Ovaal 71">
            <a:extLst>
              <a:ext uri="{FF2B5EF4-FFF2-40B4-BE49-F238E27FC236}">
                <a16:creationId xmlns:a16="http://schemas.microsoft.com/office/drawing/2014/main" id="{3B97E23C-BF9B-D433-7FFA-5CD9A3547AD8}"/>
              </a:ext>
            </a:extLst>
          </p:cNvPr>
          <p:cNvSpPr/>
          <p:nvPr/>
        </p:nvSpPr>
        <p:spPr>
          <a:xfrm>
            <a:off x="453200" y="823109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3" name="Ovaal 72">
            <a:extLst>
              <a:ext uri="{FF2B5EF4-FFF2-40B4-BE49-F238E27FC236}">
                <a16:creationId xmlns:a16="http://schemas.microsoft.com/office/drawing/2014/main" id="{1B33A2C8-D3A6-DBA9-AB8E-9F1537D3A680}"/>
              </a:ext>
            </a:extLst>
          </p:cNvPr>
          <p:cNvSpPr/>
          <p:nvPr/>
        </p:nvSpPr>
        <p:spPr>
          <a:xfrm>
            <a:off x="2026740" y="6069317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4" name="Ovaal 73">
            <a:extLst>
              <a:ext uri="{FF2B5EF4-FFF2-40B4-BE49-F238E27FC236}">
                <a16:creationId xmlns:a16="http://schemas.microsoft.com/office/drawing/2014/main" id="{5098950C-8195-0F78-2DD6-EEA3993285C6}"/>
              </a:ext>
            </a:extLst>
          </p:cNvPr>
          <p:cNvSpPr/>
          <p:nvPr/>
        </p:nvSpPr>
        <p:spPr>
          <a:xfrm>
            <a:off x="4271673" y="714593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5" name="Ovaal 74">
            <a:extLst>
              <a:ext uri="{FF2B5EF4-FFF2-40B4-BE49-F238E27FC236}">
                <a16:creationId xmlns:a16="http://schemas.microsoft.com/office/drawing/2014/main" id="{19E2AA79-EBCD-13AA-CEC3-2F85C55F1EC6}"/>
              </a:ext>
            </a:extLst>
          </p:cNvPr>
          <p:cNvSpPr/>
          <p:nvPr/>
        </p:nvSpPr>
        <p:spPr>
          <a:xfrm>
            <a:off x="2666320" y="2955675"/>
            <a:ext cx="476826" cy="428167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842115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Breedbeeld</PresentationFormat>
  <Paragraphs>0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joost van den Berg</dc:creator>
  <cp:lastModifiedBy>joost van den Berg</cp:lastModifiedBy>
  <cp:revision>1</cp:revision>
  <dcterms:created xsi:type="dcterms:W3CDTF">2022-05-15T10:45:19Z</dcterms:created>
  <dcterms:modified xsi:type="dcterms:W3CDTF">2022-05-15T10:45:39Z</dcterms:modified>
</cp:coreProperties>
</file>

<file path=docProps/thumbnail.jpeg>
</file>