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0" r:id="rId5"/>
    <p:sldId id="262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46353-A0FA-86F4-709F-B940A96D0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9142EA-D431-E981-2186-0876D88DF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F8440B-84DB-6D6B-303C-017CF3BDD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A04-F05B-484F-B47F-26707C8F13C9}" type="datetimeFigureOut">
              <a:rPr lang="nl-NL" smtClean="0"/>
              <a:t>3-1-2026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59DCD1-6102-6435-B533-85D48A510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68CD1A-D336-2ACD-9FF0-7ED729109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6947-B740-42A4-8BE5-61D98F039D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162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1C904-0D6D-6F21-FDDA-7B0BB6758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46CAF86-C622-0581-632D-B156C46EE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813D13-4009-189D-1600-7BE82BCE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A04-F05B-484F-B47F-26707C8F13C9}" type="datetimeFigureOut">
              <a:rPr lang="nl-NL" smtClean="0"/>
              <a:t>3-1-2026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1B5B27-16DF-B265-7704-F2A54B012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B845B4-8241-31BC-ECB9-74680328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6947-B740-42A4-8BE5-61D98F039D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239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F358265-8E86-7CBB-16FD-61DD5F44C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89808A6-7B3F-1621-1CDB-0B165490B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A6B150-031B-B836-FB58-F4E0E9904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A04-F05B-484F-B47F-26707C8F13C9}" type="datetimeFigureOut">
              <a:rPr lang="nl-NL" smtClean="0"/>
              <a:t>3-1-2026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652FBA-526D-4807-8750-4A2772E2F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765CD6-B3E7-F202-F0EC-CC236B7D1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6947-B740-42A4-8BE5-61D98F039D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398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8ECB6-1677-DD15-34FE-A261C386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DE7C26-CBE8-ADED-BFAE-1446434FB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CFE21B-462F-AFB2-8B9D-7043E46C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A04-F05B-484F-B47F-26707C8F13C9}" type="datetimeFigureOut">
              <a:rPr lang="nl-NL" smtClean="0"/>
              <a:t>3-1-2026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458F14-30C2-C448-74F3-6B3384B77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AA9B1E-EAE5-EAC3-01C1-9089A1812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6947-B740-42A4-8BE5-61D98F039D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94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5E0BDE-9964-96EC-DFE1-5CFEB1C0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DF5FFC-4EDC-6877-DF30-ABA9F1963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EA5682-4479-4B6B-ACAB-9B253EBE2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A04-F05B-484F-B47F-26707C8F13C9}" type="datetimeFigureOut">
              <a:rPr lang="nl-NL" smtClean="0"/>
              <a:t>3-1-2026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732B5B-D085-407E-EB1E-F066AFE3E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024DE8-2973-C7D0-5A6B-667B631B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6947-B740-42A4-8BE5-61D98F039D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21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E832EC-ABDA-4E26-3C9F-A22BCB2F0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537092-28CF-964C-D821-FB9EBA261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22E32F2-BEED-F2D5-1D97-DC9E4593A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15CEA07-F1FE-5C19-C8D0-5DFB2862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A04-F05B-484F-B47F-26707C8F13C9}" type="datetimeFigureOut">
              <a:rPr lang="nl-NL" smtClean="0"/>
              <a:t>3-1-2026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8C0DAC-98E4-795C-8A8B-89138997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DDB7682-9EC2-E415-0E76-F3B3575CD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6947-B740-42A4-8BE5-61D98F039D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621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04F32A-594B-9336-47AE-9E0757F9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0580CF-AB02-2417-543F-11C498A35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037C0E4-ACB1-D5BA-C883-AC32C0A08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2CE78EC-270C-A25D-14F0-009E86F0E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156C1F1-2DA0-8C8A-A181-5112D0AF9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AE7C107-F0C4-F9CD-1F4E-57457A6B1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A04-F05B-484F-B47F-26707C8F13C9}" type="datetimeFigureOut">
              <a:rPr lang="nl-NL" smtClean="0"/>
              <a:t>3-1-2026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13B6BAF-3053-5E39-BF33-6DAA7BA7A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12987B7-AB7D-6509-D5A8-D1D4F73DB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6947-B740-42A4-8BE5-61D98F039D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923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9F65F-3D05-5D50-4E34-942F461FB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7790DE-A9DB-0B43-B23B-2FE2DAE7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A04-F05B-484F-B47F-26707C8F13C9}" type="datetimeFigureOut">
              <a:rPr lang="nl-NL" smtClean="0"/>
              <a:t>3-1-2026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7D847AF-2757-1A6D-5783-E107544ED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175B6AA-726D-6D67-D9D9-F29C57C0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6947-B740-42A4-8BE5-61D98F039D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26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308F1B8-CF1B-4066-CC6D-19DBB2448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A04-F05B-484F-B47F-26707C8F13C9}" type="datetimeFigureOut">
              <a:rPr lang="nl-NL" smtClean="0"/>
              <a:t>3-1-2026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960DF1A-BDD9-F174-1642-C5C6A00BD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A0F5643-33DE-9015-DE4B-58A28D8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6947-B740-42A4-8BE5-61D98F039D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35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779EA-326C-C814-12C7-95D056391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E7DEA7-143C-F486-9820-4A64CE82B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5CA5BF5-3C9A-9C84-3597-0414BBE18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9F59C2-4A20-2DE6-399B-8EB58790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A04-F05B-484F-B47F-26707C8F13C9}" type="datetimeFigureOut">
              <a:rPr lang="nl-NL" smtClean="0"/>
              <a:t>3-1-2026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B5BBDF-44D3-00A5-3611-56D451ED6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25C913-020E-7607-0829-BD2F3E83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6947-B740-42A4-8BE5-61D98F039D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33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318F6-1375-DF2C-C643-E27A77E27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D8C668D-60D2-7D9E-F8AE-76A519926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23FB93-8324-D461-A613-5999C72D6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0E7AF34-4688-AF4D-F9AC-7D001A4C3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A04-F05B-484F-B47F-26707C8F13C9}" type="datetimeFigureOut">
              <a:rPr lang="nl-NL" smtClean="0"/>
              <a:t>3-1-2026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809D68-F768-D011-9E57-B5BE8F617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94AD70B-1C19-A60F-9F40-EC911E0C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6947-B740-42A4-8BE5-61D98F039D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268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7FDED3A-FB1E-202C-95A2-8B8CAFD46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053894F-67D4-63E0-4625-9B90285AF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1884B5-CB49-21DC-AE0F-2A120B631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6DCA04-F05B-484F-B47F-26707C8F13C9}" type="datetimeFigureOut">
              <a:rPr lang="nl-NL" smtClean="0"/>
              <a:t>3-1-2026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CD61BB-FE6E-93D8-8C21-691BACB93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978652-36D8-51F0-FE3A-3ED19762D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666947-B740-42A4-8BE5-61D98F039D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2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DA6AA97-C9D5-6D0E-E894-068598C7C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706" y="242443"/>
            <a:ext cx="6544588" cy="637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7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chu Picchu: The Incan estate 8,000 feet high in the Andes | Live Science">
            <a:extLst>
              <a:ext uri="{FF2B5EF4-FFF2-40B4-BE49-F238E27FC236}">
                <a16:creationId xmlns:a16="http://schemas.microsoft.com/office/drawing/2014/main" id="{EFF724F1-3363-690D-39C7-06FC18D7F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93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maliland: Grotschilderingen van Laas Geel | CultureRoad">
            <a:extLst>
              <a:ext uri="{FF2B5EF4-FFF2-40B4-BE49-F238E27FC236}">
                <a16:creationId xmlns:a16="http://schemas.microsoft.com/office/drawing/2014/main" id="{08B547E8-03B5-5EA1-85C2-F5B29A5CC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76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03F54F9-B66C-E3BD-20C9-C69585B9B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486" y="1139942"/>
            <a:ext cx="6865885" cy="52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5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23AE2C2-3F42-E639-2DAC-9ACA4A10D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704795"/>
              </p:ext>
            </p:extLst>
          </p:nvPr>
        </p:nvGraphicFramePr>
        <p:xfrm>
          <a:off x="1751162" y="1608186"/>
          <a:ext cx="8391586" cy="254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5793">
                  <a:extLst>
                    <a:ext uri="{9D8B030D-6E8A-4147-A177-3AD203B41FA5}">
                      <a16:colId xmlns:a16="http://schemas.microsoft.com/office/drawing/2014/main" val="2031178151"/>
                    </a:ext>
                  </a:extLst>
                </a:gridCol>
                <a:gridCol w="4195793">
                  <a:extLst>
                    <a:ext uri="{9D8B030D-6E8A-4147-A177-3AD203B41FA5}">
                      <a16:colId xmlns:a16="http://schemas.microsoft.com/office/drawing/2014/main" val="4141775144"/>
                    </a:ext>
                  </a:extLst>
                </a:gridCol>
              </a:tblGrid>
              <a:tr h="423520">
                <a:tc>
                  <a:txBody>
                    <a:bodyPr/>
                    <a:lstStyle/>
                    <a:p>
                      <a:r>
                        <a:rPr lang="nl-NL" b="1" dirty="0"/>
                        <a:t>Vlaams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Nederlands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786526"/>
                  </a:ext>
                </a:extLst>
              </a:tr>
              <a:tr h="4235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l-NL" dirty="0"/>
                        <a:t>1. Kuis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A. Nieuw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788640"/>
                  </a:ext>
                </a:extLst>
              </a:tr>
              <a:tr h="423520">
                <a:tc>
                  <a:txBody>
                    <a:bodyPr/>
                    <a:lstStyle/>
                    <a:p>
                      <a:r>
                        <a:rPr lang="nl-NL" dirty="0"/>
                        <a:t>2. Zeel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B. Modderpoel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199364"/>
                  </a:ext>
                </a:extLst>
              </a:tr>
              <a:tr h="423520">
                <a:tc>
                  <a:txBody>
                    <a:bodyPr/>
                    <a:lstStyle/>
                    <a:p>
                      <a:r>
                        <a:rPr lang="nl-NL" dirty="0"/>
                        <a:t>3. </a:t>
                      </a:r>
                      <a:r>
                        <a:rPr lang="nl-NL" dirty="0" err="1"/>
                        <a:t>Mareken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C. Kikkervisje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500726"/>
                  </a:ext>
                </a:extLst>
              </a:tr>
              <a:tr h="423520">
                <a:tc>
                  <a:txBody>
                    <a:bodyPr/>
                    <a:lstStyle/>
                    <a:p>
                      <a:r>
                        <a:rPr lang="nl-NL" dirty="0"/>
                        <a:t>4. </a:t>
                      </a:r>
                      <a:r>
                        <a:rPr lang="nl-NL" dirty="0" err="1"/>
                        <a:t>Nief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D. Touw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434675"/>
                  </a:ext>
                </a:extLst>
              </a:tr>
              <a:tr h="423520">
                <a:tc>
                  <a:txBody>
                    <a:bodyPr/>
                    <a:lstStyle/>
                    <a:p>
                      <a:r>
                        <a:rPr lang="nl-NL" dirty="0"/>
                        <a:t>5. Treuzel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E. Schoon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599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90368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Breedbeeld</PresentationFormat>
  <Paragraphs>12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Anthos Ceelen | Pius X</dc:creator>
  <cp:lastModifiedBy>Anthos Ceelen | Pius X</cp:lastModifiedBy>
  <cp:revision>1</cp:revision>
  <dcterms:created xsi:type="dcterms:W3CDTF">2026-01-03T10:49:42Z</dcterms:created>
  <dcterms:modified xsi:type="dcterms:W3CDTF">2026-01-03T11:01:26Z</dcterms:modified>
</cp:coreProperties>
</file>